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338"/>
    <a:srgbClr val="FCCC29"/>
    <a:srgbClr val="F27536"/>
    <a:srgbClr val="FCD168"/>
    <a:srgbClr val="4B5DAA"/>
    <a:srgbClr val="621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A0E96-28E4-43EC-A239-867AE9069B92}" v="4" dt="2023-11-22T07:56:0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7"/>
    <p:restoredTop sz="94719"/>
  </p:normalViewPr>
  <p:slideViewPr>
    <p:cSldViewPr snapToGrid="0" snapToObjects="1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Danielsen" userId="51b97715-8abb-4f69-ab2e-d824627b0b4b" providerId="ADAL" clId="{DD1A0E96-28E4-43EC-A239-867AE9069B92}"/>
    <pc:docChg chg="undo custSel addSld modSld">
      <pc:chgData name="Valentina Danielsen" userId="51b97715-8abb-4f69-ab2e-d824627b0b4b" providerId="ADAL" clId="{DD1A0E96-28E4-43EC-A239-867AE9069B92}" dt="2023-11-22T07:56:07.154" v="48"/>
      <pc:docMkLst>
        <pc:docMk/>
      </pc:docMkLst>
      <pc:sldChg chg="addSp modSp mod">
        <pc:chgData name="Valentina Danielsen" userId="51b97715-8abb-4f69-ab2e-d824627b0b4b" providerId="ADAL" clId="{DD1A0E96-28E4-43EC-A239-867AE9069B92}" dt="2023-11-22T07:55:08.645" v="19" actId="255"/>
        <pc:sldMkLst>
          <pc:docMk/>
          <pc:sldMk cId="1115765738" sldId="256"/>
        </pc:sldMkLst>
        <pc:spChg chg="add mod">
          <ac:chgData name="Valentina Danielsen" userId="51b97715-8abb-4f69-ab2e-d824627b0b4b" providerId="ADAL" clId="{DD1A0E96-28E4-43EC-A239-867AE9069B92}" dt="2023-11-22T07:55:08.645" v="19" actId="255"/>
          <ac:spMkLst>
            <pc:docMk/>
            <pc:sldMk cId="1115765738" sldId="256"/>
            <ac:spMk id="2" creationId="{CC7EC50C-65E7-893D-4CFC-807812C2F649}"/>
          </ac:spMkLst>
        </pc:spChg>
        <pc:spChg chg="mod">
          <ac:chgData name="Valentina Danielsen" userId="51b97715-8abb-4f69-ab2e-d824627b0b4b" providerId="ADAL" clId="{DD1A0E96-28E4-43EC-A239-867AE9069B92}" dt="2023-11-22T07:53:24.439" v="4" actId="20577"/>
          <ac:spMkLst>
            <pc:docMk/>
            <pc:sldMk cId="1115765738" sldId="256"/>
            <ac:spMk id="4" creationId="{F6653312-8CB2-F847-88BC-85AA8BC61609}"/>
          </ac:spMkLst>
        </pc:spChg>
      </pc:sldChg>
      <pc:sldChg chg="addSp delSp modSp mod">
        <pc:chgData name="Valentina Danielsen" userId="51b97715-8abb-4f69-ab2e-d824627b0b4b" providerId="ADAL" clId="{DD1A0E96-28E4-43EC-A239-867AE9069B92}" dt="2023-11-22T07:56:00.366" v="47" actId="1076"/>
        <pc:sldMkLst>
          <pc:docMk/>
          <pc:sldMk cId="1758643590" sldId="257"/>
        </pc:sldMkLst>
        <pc:spChg chg="mod">
          <ac:chgData name="Valentina Danielsen" userId="51b97715-8abb-4f69-ab2e-d824627b0b4b" providerId="ADAL" clId="{DD1A0E96-28E4-43EC-A239-867AE9069B92}" dt="2023-11-22T07:55:23.549" v="23"/>
          <ac:spMkLst>
            <pc:docMk/>
            <pc:sldMk cId="1758643590" sldId="257"/>
            <ac:spMk id="2" creationId="{525801D3-9E19-4548-B606-A3E44DCCE9CE}"/>
          </ac:spMkLst>
        </pc:spChg>
        <pc:spChg chg="del">
          <ac:chgData name="Valentina Danielsen" userId="51b97715-8abb-4f69-ab2e-d824627b0b4b" providerId="ADAL" clId="{DD1A0E96-28E4-43EC-A239-867AE9069B92}" dt="2023-11-22T07:55:43.897" v="25" actId="478"/>
          <ac:spMkLst>
            <pc:docMk/>
            <pc:sldMk cId="1758643590" sldId="257"/>
            <ac:spMk id="3" creationId="{A4C57FA4-B25A-4C48-8479-970898CEA408}"/>
          </ac:spMkLst>
        </pc:spChg>
        <pc:graphicFrameChg chg="add mod">
          <ac:chgData name="Valentina Danielsen" userId="51b97715-8abb-4f69-ab2e-d824627b0b4b" providerId="ADAL" clId="{DD1A0E96-28E4-43EC-A239-867AE9069B92}" dt="2023-11-22T07:56:00.366" v="47" actId="1076"/>
          <ac:graphicFrameMkLst>
            <pc:docMk/>
            <pc:sldMk cId="1758643590" sldId="257"/>
            <ac:graphicFrameMk id="4" creationId="{6B48D373-6AEB-66F2-1556-B9FEA9472348}"/>
          </ac:graphicFrameMkLst>
        </pc:graphicFrameChg>
        <pc:graphicFrameChg chg="add mod">
          <ac:chgData name="Valentina Danielsen" userId="51b97715-8abb-4f69-ab2e-d824627b0b4b" providerId="ADAL" clId="{DD1A0E96-28E4-43EC-A239-867AE9069B92}" dt="2023-11-22T07:56:00.366" v="47" actId="1076"/>
          <ac:graphicFrameMkLst>
            <pc:docMk/>
            <pc:sldMk cId="1758643590" sldId="257"/>
            <ac:graphicFrameMk id="5" creationId="{02C485E9-7101-FF5D-D1C1-26BF4209BC6A}"/>
          </ac:graphicFrameMkLst>
        </pc:graphicFrameChg>
      </pc:sldChg>
      <pc:sldChg chg="add">
        <pc:chgData name="Valentina Danielsen" userId="51b97715-8abb-4f69-ab2e-d824627b0b4b" providerId="ADAL" clId="{DD1A0E96-28E4-43EC-A239-867AE9069B92}" dt="2023-11-22T07:55:14.987" v="20"/>
        <pc:sldMkLst>
          <pc:docMk/>
          <pc:sldMk cId="726273079" sldId="258"/>
        </pc:sldMkLst>
      </pc:sldChg>
      <pc:sldChg chg="add">
        <pc:chgData name="Valentina Danielsen" userId="51b97715-8abb-4f69-ab2e-d824627b0b4b" providerId="ADAL" clId="{DD1A0E96-28E4-43EC-A239-867AE9069B92}" dt="2023-11-22T07:56:07.154" v="48"/>
        <pc:sldMkLst>
          <pc:docMk/>
          <pc:sldMk cId="1427615338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49D877-A4BB-F440-8158-E7148AEFD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660" y="1318106"/>
            <a:ext cx="11632557" cy="469932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3C9D-88E8-1B4C-A664-24D02B69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9549D-6EC7-684A-907C-5B692B41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DDE2E-5578-5948-8F65-38BE5912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BEA807E-FB3B-E84C-AB96-B5EE147D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05" y="307980"/>
            <a:ext cx="9769033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43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8405-A16B-3A48-B956-1B9C308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2C12F-D430-864A-9ECF-38477389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2D21-A9BA-5F4C-B9DD-4D453D91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7458-7F0A-E944-9571-E3528E86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6F63-ED3B-0A40-BF7B-02B0AD8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67533-4FA4-044A-9DD3-D9981B8BE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5195"/>
            <a:ext cx="1321925" cy="56252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E7DD6-E2D0-6443-A19C-E45A3F1A8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344" y="185195"/>
            <a:ext cx="8364156" cy="562529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6FD6C-61F4-EA41-81BD-16E328A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2E12-720D-C04D-A35C-CEC975D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880CF-8C59-2646-8A57-EB2E994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A74B-6E4B-DE4F-96A8-95727422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07D8-EC09-FA4C-9B9C-3746EF63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A07E0-3C45-1740-8538-555D1F1E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B5025-8193-244D-8E7A-BDF8F55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A794-399E-364C-A838-F7486B7A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88CA-E8D9-324B-8066-4A89BE7B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1" y="1223601"/>
            <a:ext cx="1172668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A1B9-9399-8C48-9F80-FD76FAB95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41" y="4103326"/>
            <a:ext cx="117266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189F-21DB-5C46-B37C-8EC1169B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D68A-8742-4648-A13A-1F7CADAB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F26D-2516-D941-8E0D-85992579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DC84-1E9F-1D48-BE2F-98D08AA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79F1-3D75-C146-BDBC-7019B1F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516" y="1140086"/>
            <a:ext cx="5707284" cy="4728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66AF5-F31C-8247-811A-4A026162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40086"/>
            <a:ext cx="5796023" cy="4728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6F856-315B-9142-94BE-DFC5E6D3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70D31-99FD-1240-A62F-9F50B0DF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A9B22-8462-5349-AA2E-F74A5CD7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CD16-4D9E-6044-9020-3047F61F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16" y="1127386"/>
            <a:ext cx="5717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BCBA7-00F5-CD41-94C1-161D19431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516" y="1951297"/>
            <a:ext cx="5717894" cy="3882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BD18-63DA-A141-A500-8C1AF1ED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7475" y="1127386"/>
            <a:ext cx="58075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1647E-C287-4142-9099-A70831082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475" y="1951297"/>
            <a:ext cx="5807597" cy="3882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6EF50-AB2B-E442-B87F-6FEEFB2C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4A048-CEAD-9747-B665-34813200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00FA2-7D74-C446-AE23-CC08E1A0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13833C-BF63-3545-80B5-8DD0D805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196770"/>
            <a:ext cx="9769033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02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8BB4-1F89-224B-82C6-E702B96B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7F25C-0E4F-3C42-AAB8-7FAA5125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0DBD4-C019-644B-BD0C-0F501724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74C7E-04E8-9948-934C-19CDFD6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B40EA-C8D7-E64A-8B12-CD5F01AF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21DAD-3E0F-9748-B690-A4404E4C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12CD-B150-B442-A794-0C472E67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C604-231E-764C-BC50-8438C205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3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38F4-8021-1E40-A048-D32CD4DB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61" y="1787523"/>
            <a:ext cx="7549587" cy="4073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9BE87-5DCD-0043-97BD-EB0F4517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3" y="1787524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DA9E-B230-1B45-AB85-E9CCFE88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1A200-5D77-E742-9A15-809CD5F7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D434-E58F-4A4E-A9A0-165232A4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897A-5B03-EB47-80C4-AD98F2CA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4" y="318304"/>
            <a:ext cx="3003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F86D6-5358-BD4E-B2B7-BD93E78E0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5810" y="318304"/>
            <a:ext cx="654259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11C8D-BCD0-8B40-BF2D-82E338BD7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4" y="1918504"/>
            <a:ext cx="30030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B222-CF48-ED42-B30E-3857A8A8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4A0AB-771C-994D-993E-3CCFF86A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CE6A-0164-3F48-AE43-B41A4D06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BC70B-F4C0-8240-B7C3-44FA3E88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6" y="320338"/>
            <a:ext cx="997345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5517-EC18-B346-A47D-296257CE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88" y="1356740"/>
            <a:ext cx="11738411" cy="474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F085-C4AC-624D-96A4-0BDB5F088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420" y="6356350"/>
            <a:ext cx="115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A490-F175-E649-8282-D7DA5716EC89}" type="datetimeFigureOut">
              <a:rPr lang="en-US" smtClean="0"/>
              <a:t>22-Nov-23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7275-92B2-484E-A653-2D2520EB2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808" y="6356350"/>
            <a:ext cx="492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4EA8-50C4-4741-87EF-2482A78A2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719" y="6356350"/>
            <a:ext cx="6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D333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275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75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75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75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75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53312-8CB2-F847-88BC-85AA8BC61609}"/>
              </a:ext>
            </a:extLst>
          </p:cNvPr>
          <p:cNvSpPr txBox="1"/>
          <p:nvPr/>
        </p:nvSpPr>
        <p:spPr>
          <a:xfrm>
            <a:off x="967410" y="4510522"/>
            <a:ext cx="3932582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66339"/>
                    </a:srgbClr>
                  </a:outerShdw>
                </a:effectLst>
              </a:rPr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EC50C-65E7-893D-4CFC-807812C2F649}"/>
              </a:ext>
            </a:extLst>
          </p:cNvPr>
          <p:cNvSpPr txBox="1"/>
          <p:nvPr/>
        </p:nvSpPr>
        <p:spPr>
          <a:xfrm>
            <a:off x="967410" y="5070996"/>
            <a:ext cx="3932582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66339"/>
                    </a:srgbClr>
                  </a:outerShdw>
                </a:effectLst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157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01D3-9E19-4548-B606-A3E44DCC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48D373-6AEB-66F2-1556-B9FEA9472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60388"/>
              </p:ext>
            </p:extLst>
          </p:nvPr>
        </p:nvGraphicFramePr>
        <p:xfrm>
          <a:off x="445008" y="1404940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02C485E9-7101-FF5D-D1C1-26BF4209B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636487"/>
              </p:ext>
            </p:extLst>
          </p:nvPr>
        </p:nvGraphicFramePr>
        <p:xfrm>
          <a:off x="445008" y="2270126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64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01D3-9E19-4548-B606-A3E44DCC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7FA4-B25A-4C48-8479-970898CE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01D3-9E19-4548-B606-A3E44DCC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7FA4-B25A-4C48-8479-970898CE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olderID xmlns="eb3f7de7-c935-4ca6-a12c-1f73773710ec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Confidential1 xmlns="eb3f7de7-c935-4ca6-a12c-1f73773710ec">false</Confidential1>
    <Final xmlns="eb3f7de7-c935-4ca6-a12c-1f73773710ec">false</Final>
    <lcf76f155ced4ddcb4097134ff3c332f xmlns="bacdd9c4-4abb-4eac-9f2a-850ca2ff1ed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D5B4F3DF570E414E8A75AD38F31EC98D" ma:contentTypeVersion="10" ma:contentTypeDescription="" ma:contentTypeScope="" ma:versionID="d9175755c539167ceade24ad43e060aa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bacdd9c4-4abb-4eac-9f2a-850ca2ff1ed4" targetNamespace="http://schemas.microsoft.com/office/2006/metadata/properties" ma:root="true" ma:fieldsID="f77fcb7808195c8e206494ae606da534" ns1:_="" ns2:_="" ns3:_="">
    <xsd:import namespace="http://schemas.microsoft.com/sharepoint/v3"/>
    <xsd:import namespace="eb3f7de7-c935-4ca6-a12c-1f73773710ec"/>
    <xsd:import namespace="bacdd9c4-4abb-4eac-9f2a-850ca2ff1ed4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dd9c4-4abb-4eac-9f2a-850ca2ff1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BF8393-DDA1-4A58-859C-72B63953DCD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bacdd9c4-4abb-4eac-9f2a-850ca2ff1ed4"/>
  </ds:schemaRefs>
</ds:datastoreItem>
</file>

<file path=customXml/itemProps2.xml><?xml version="1.0" encoding="utf-8"?>
<ds:datastoreItem xmlns:ds="http://schemas.openxmlformats.org/officeDocument/2006/customXml" ds:itemID="{05FE12F7-739E-46AD-8183-A734599702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F417D-97F6-4328-AE63-80D5D3A37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bacdd9c4-4abb-4eac-9f2a-850ca2ff1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Disclosure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Valentina Danielsen</cp:lastModifiedBy>
  <cp:revision>15</cp:revision>
  <dcterms:created xsi:type="dcterms:W3CDTF">2018-09-26T06:55:20Z</dcterms:created>
  <dcterms:modified xsi:type="dcterms:W3CDTF">2023-11-22T07:56:09Z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0x01010037EA2DD516505C4D92B92F8677CFB68500D5B4F3DF570E414E8A75AD38F31EC98D</vt:lpwstr>
  </property>
</Properties>
</file>