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9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1D0"/>
    <a:srgbClr val="ED3338"/>
    <a:srgbClr val="FCCC29"/>
    <a:srgbClr val="F27536"/>
    <a:srgbClr val="FCD168"/>
    <a:srgbClr val="4B5DAA"/>
    <a:srgbClr val="621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0"/>
    <p:restoredTop sz="94832"/>
  </p:normalViewPr>
  <p:slideViewPr>
    <p:cSldViewPr snapToGrid="0" snapToObjects="1">
      <p:cViewPr varScale="1">
        <p:scale>
          <a:sx n="75" d="100"/>
          <a:sy n="75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1DBB7-0569-1E79-8F0D-A0ED31F1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46" y="320338"/>
            <a:ext cx="8573914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7736AC-FA9A-6332-DFF1-3B44E3F47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89" y="1198880"/>
            <a:ext cx="11380272" cy="490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95778A0-C1E1-1514-B2BD-DED2AF208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2420" y="6356350"/>
            <a:ext cx="115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A490-F175-E649-8282-D7DA5716EC8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CC99810-E610-FA2F-AC04-F991495FE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79808" y="6356350"/>
            <a:ext cx="4925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70C872A-1AA2-0484-50DD-A1E06CA8C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719" y="6356350"/>
            <a:ext cx="63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3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8405-A16B-3A48-B956-1B9C3081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2C12F-D430-864A-9ECF-384773898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2D21-A9BA-5F4C-B9DD-4D453D91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77458-7F0A-E944-9571-E3528E86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6F63-ED3B-0A40-BF7B-02B0AD85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67533-4FA4-044A-9DD3-D9981B8BE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85195"/>
            <a:ext cx="1321925" cy="56252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E7DD6-E2D0-6443-A19C-E45A3F1A8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344" y="185195"/>
            <a:ext cx="8364156" cy="562529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6FD6C-61F4-EA41-81BD-16E328A5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42E12-720D-C04D-A35C-CEC975D8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880CF-8C59-2646-8A57-EB2E9949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5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A74B-6E4B-DE4F-96A8-95727422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307D8-EC09-FA4C-9B9C-3746EF63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A07E0-3C45-1740-8538-555D1F1E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B5025-8193-244D-8E7A-BDF8F55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5A794-399E-364C-A838-F7486B7A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88CA-E8D9-324B-8066-4A89BE7B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1" y="1223601"/>
            <a:ext cx="1172668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6A1B9-9399-8C48-9F80-FD76FAB95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41" y="4103326"/>
            <a:ext cx="117266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3189F-21DB-5C46-B37C-8EC1169B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7D68A-8742-4648-A13A-1F7CADAB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9F26D-2516-D941-8E0D-85992579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DC84-1E9F-1D48-BE2F-98D08AA6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B79F1-3D75-C146-BDBC-7019B1F2A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446" y="1221366"/>
            <a:ext cx="5553956" cy="49965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66AF5-F31C-8247-811A-4A0261624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3867" y="1221366"/>
            <a:ext cx="5640311" cy="49965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6F856-315B-9142-94BE-DFC5E6D3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70D31-99FD-1240-A62F-9F50B0DF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A9B22-8462-5349-AA2E-F74A5CD7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1CD16-4D9E-6044-9020-3047F61F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516" y="1127386"/>
            <a:ext cx="5516886" cy="5896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DBD18-63DA-A141-A500-8C1AF1ED9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3867" y="1127386"/>
            <a:ext cx="5640311" cy="5896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6EF50-AB2B-E442-B87F-6FEEFB2C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04A048-CEAD-9747-B665-34813200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00FA2-7D74-C446-AE23-CC08E1A0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13833C-BF63-3545-80B5-8DD0D805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6" y="196770"/>
            <a:ext cx="9769033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E2554C-1266-8366-0C0B-2CF4ABD9A64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5446" y="1838960"/>
            <a:ext cx="5553956" cy="4378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42797DD-7A20-26A6-A0A7-E931D4621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3867" y="1838960"/>
            <a:ext cx="5640311" cy="4378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2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8BB4-1F89-224B-82C6-E702B96B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7F25C-0E4F-3C42-AAB8-7FAA5125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0DBD4-C019-644B-BD0C-0F501724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74C7E-04E8-9948-934C-19CDFD61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1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B40EA-C8D7-E64A-8B12-CD5F01AF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21DAD-3E0F-9748-B690-A4404E4C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112CD-B150-B442-A794-0C472E67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0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C604-231E-764C-BC50-8438C205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3" y="1873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38F4-8021-1E40-A048-D32CD4DBC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61" y="1787523"/>
            <a:ext cx="7549587" cy="4073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9BE87-5DCD-0043-97BD-EB0F45178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053" y="1787524"/>
            <a:ext cx="3932237" cy="4073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4DA9E-B230-1B45-AB85-E9CCFE88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1A200-5D77-E742-9A15-809CD5F7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D434-E58F-4A4E-A9A0-165232A4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897A-5B03-EB47-80C4-AD98F2CA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5" y="5151119"/>
            <a:ext cx="8750866" cy="4952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F86D6-5358-BD4E-B2B7-BD93E78E0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1055" y="264160"/>
            <a:ext cx="8750866" cy="4657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11C8D-BCD0-8B40-BF2D-82E338BD7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055" y="5761354"/>
            <a:ext cx="8750866" cy="36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B222-CF48-ED42-B30E-3857A8A8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4A0AB-771C-994D-993E-3CCFF86A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8CE6A-0164-3F48-AE43-B41A4D06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BC70B-F4C0-8240-B7C3-44FA3E88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46" y="320338"/>
            <a:ext cx="8573914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5517-EC18-B346-A47D-296257CE7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089" y="1198880"/>
            <a:ext cx="11380272" cy="490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F085-C4AC-624D-96A4-0BDB5F088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2420" y="6356350"/>
            <a:ext cx="115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A490-F175-E649-8282-D7DA5716EC8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7275-92B2-484E-A653-2D2520EB2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79808" y="6356350"/>
            <a:ext cx="4925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4EA8-50C4-4741-87EF-2482A78A2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719" y="6356350"/>
            <a:ext cx="63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7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6D1D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D1D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D1D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D1D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D1D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653312-8CB2-F847-88BC-85AA8BC61609}"/>
              </a:ext>
            </a:extLst>
          </p:cNvPr>
          <p:cNvSpPr txBox="1"/>
          <p:nvPr/>
        </p:nvSpPr>
        <p:spPr>
          <a:xfrm>
            <a:off x="294310" y="1297422"/>
            <a:ext cx="6614490" cy="709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7500" b="1" dirty="0">
                <a:solidFill>
                  <a:srgbClr val="86D1D0"/>
                </a:solidFill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111576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D0CDE2-6E24-573B-690F-C0711898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46" y="320338"/>
            <a:ext cx="9973454" cy="763929"/>
          </a:xfrm>
        </p:spPr>
        <p:txBody>
          <a:bodyPr/>
          <a:lstStyle/>
          <a:p>
            <a:r>
              <a:rPr lang="en-US" dirty="0"/>
              <a:t>Disclosure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BCB131-0EEC-3574-CBA0-01E55840C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696813"/>
              </p:ext>
            </p:extLst>
          </p:nvPr>
        </p:nvGraphicFramePr>
        <p:xfrm>
          <a:off x="445008" y="1404940"/>
          <a:ext cx="4300538" cy="579438"/>
        </p:xfrm>
        <a:graphic>
          <a:graphicData uri="http://schemas.openxmlformats.org/drawingml/2006/table">
            <a:tbl>
              <a:tblPr/>
              <a:tblGrid>
                <a:gridCol w="42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753B4299-5302-E1A7-2062-5AA8AD3E88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341237"/>
              </p:ext>
            </p:extLst>
          </p:nvPr>
        </p:nvGraphicFramePr>
        <p:xfrm>
          <a:off x="445008" y="2270126"/>
          <a:ext cx="8686800" cy="1746251"/>
        </p:xfrm>
        <a:graphic>
          <a:graphicData uri="http://schemas.openxmlformats.org/drawingml/2006/table">
            <a:tbl>
              <a:tblPr/>
              <a:tblGrid>
                <a:gridCol w="211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35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32672-9D30-FD51-C3D7-9A82629C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0C3E3-B788-9451-0C87-F6C8C6812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1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01D3-9E19-4548-B606-A3E44DCC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57FA4-B25A-4C48-8479-970898CE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43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BE9C8-77FC-46C1-B97D-631D470AF1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AB056B-D5A3-4E2D-9E28-EF611AC55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1FA67D-15F7-49F8-A624-7794A7425C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41fa17a-99c4-4c5f-bcb4-a52bd907e64f"/>
    <ds:schemaRef ds:uri="eb3f7de7-c935-4ca6-a12c-1f73773710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52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Disclosure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Violeta Petrova</cp:lastModifiedBy>
  <cp:revision>17</cp:revision>
  <dcterms:created xsi:type="dcterms:W3CDTF">2018-09-26T06:55:20Z</dcterms:created>
  <dcterms:modified xsi:type="dcterms:W3CDTF">2026-01-28T14:00:30Z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